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84" r:id="rId2"/>
    <p:sldId id="285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4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1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DFA32-AB0E-4BA8-929F-89F60618A458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F3439-E92C-4CB5-ABC0-4F1264CD12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529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51C72-5522-403D-A513-29A5ED3042D3}" type="datetime1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819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F825-1F12-49E2-A030-EAD54C64D123}" type="datetime1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243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374E-45B7-48EB-A7B7-39B839A1F29D}" type="datetime1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067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8BE3-2950-43AA-96BB-A768AE4BBF1F}" type="datetime1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61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4141-04C0-4624-9F2E-8889C32F3444}" type="datetime1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28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EC78-1DC2-4F11-B561-DCF0B87C134D}" type="datetime1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0421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CAA66-42E9-4984-A3CA-61FA0D335D40}" type="datetime1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48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409F9-4A15-450B-A0C7-2D2B8DB13C6E}" type="datetime1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289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153B-1E99-4B90-A2A0-4757127AB91D}" type="datetime1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475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CF7E-DEA0-484D-B047-B43919F0D988}" type="datetime1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484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84F29-9CCA-429A-B1D0-D4C87BA498B9}" type="datetime1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3680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62EE5-E4BB-4694-A62A-B703A0DEA096}" type="datetime1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92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 flipV="1">
            <a:off x="0" y="877722"/>
            <a:ext cx="9144000" cy="3214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0" y="-4161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latin typeface="Arial" panose="020B0604020202020204" pitchFamily="34" charset="0"/>
                <a:cs typeface="Arial" panose="020B0604020202020204" pitchFamily="34" charset="0"/>
              </a:rPr>
              <a:t>Comparison between </a:t>
            </a:r>
            <a:r>
              <a:rPr lang="en-US" altLang="ja-JP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PM2.5</a:t>
            </a:r>
            <a:r>
              <a:rPr lang="en-US" altLang="ja-JP" sz="2800" b="1" dirty="0">
                <a:latin typeface="Arial" panose="020B0604020202020204" pitchFamily="34" charset="0"/>
                <a:cs typeface="Arial" panose="020B0604020202020204" pitchFamily="34" charset="0"/>
              </a:rPr>
              <a:t> data</a:t>
            </a:r>
          </a:p>
          <a:p>
            <a:pPr algn="ctr"/>
            <a:r>
              <a:rPr lang="en-US" altLang="ja-JP" sz="2800" b="1" dirty="0">
                <a:latin typeface="Arial" panose="020B0604020202020204" pitchFamily="34" charset="0"/>
                <a:cs typeface="Arial" panose="020B0604020202020204" pitchFamily="34" charset="0"/>
              </a:rPr>
              <a:t>and MAX-DOAS aerosol data (Nov. 1-6)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900" y="1791752"/>
            <a:ext cx="8202782" cy="360654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4571999" y="5398292"/>
            <a:ext cx="4824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AEC = Aerosol Extinction Coefficient at 476 nm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16774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 flipV="1">
            <a:off x="0" y="877722"/>
            <a:ext cx="9144000" cy="3214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0" y="-4161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latin typeface="Arial" panose="020B0604020202020204" pitchFamily="34" charset="0"/>
                <a:cs typeface="Arial" panose="020B0604020202020204" pitchFamily="34" charset="0"/>
              </a:rPr>
              <a:t>Comparison between </a:t>
            </a:r>
            <a:r>
              <a:rPr lang="en-US" altLang="ja-JP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PM2.5</a:t>
            </a:r>
            <a:r>
              <a:rPr lang="en-US" altLang="ja-JP" sz="2800" b="1" dirty="0">
                <a:latin typeface="Arial" panose="020B0604020202020204" pitchFamily="34" charset="0"/>
                <a:cs typeface="Arial" panose="020B0604020202020204" pitchFamily="34" charset="0"/>
              </a:rPr>
              <a:t> data</a:t>
            </a:r>
          </a:p>
          <a:p>
            <a:pPr algn="ctr"/>
            <a:r>
              <a:rPr lang="en-US" altLang="ja-JP" sz="2800" b="1" dirty="0">
                <a:latin typeface="Arial" panose="020B0604020202020204" pitchFamily="34" charset="0"/>
                <a:cs typeface="Arial" panose="020B0604020202020204" pitchFamily="34" charset="0"/>
              </a:rPr>
              <a:t>and MAX-DOAS aerosol data (Nov. 4-5)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991" y="1793847"/>
            <a:ext cx="8198017" cy="3604445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4571999" y="5398292"/>
            <a:ext cx="4824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AEC = Aerosol Extinction Coefficient at 476 nm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93191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374</TotalTime>
  <Words>42</Words>
  <Application>Microsoft Office PowerPoint</Application>
  <PresentationFormat>画面に合わせる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入江仁士</dc:creator>
  <cp:lastModifiedBy>入江 仁士</cp:lastModifiedBy>
  <cp:revision>51</cp:revision>
  <dcterms:created xsi:type="dcterms:W3CDTF">2013-05-01T02:16:19Z</dcterms:created>
  <dcterms:modified xsi:type="dcterms:W3CDTF">2018-11-06T13:35:43Z</dcterms:modified>
</cp:coreProperties>
</file>