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 flipV="1">
            <a:off x="0" y="877722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0" y="-416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Comparison between </a:t>
            </a:r>
            <a:r>
              <a:rPr lang="en-US" altLang="ja-JP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PM2.5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  <a:p>
            <a:pPr algn="ctr"/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and MAX-DOAS aerosol data (Nov. 1-6)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791752"/>
            <a:ext cx="8202782" cy="360654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571999" y="5398292"/>
            <a:ext cx="482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AEC = Aerosol Extinction Coefficient at 476 nm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677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 flipV="1">
            <a:off x="0" y="877722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0" y="-416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Comparison between </a:t>
            </a:r>
            <a:r>
              <a:rPr lang="en-US" altLang="ja-JP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PM2.5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  <a:p>
            <a:pPr algn="ctr"/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and MAX-DOAS aerosol data (Nov. 4-5)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91" y="1793847"/>
            <a:ext cx="8198017" cy="360444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571999" y="5398292"/>
            <a:ext cx="482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AEC = Aerosol Extinction Coefficient at 476 nm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191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42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51</cp:revision>
  <dcterms:created xsi:type="dcterms:W3CDTF">2013-05-01T02:16:19Z</dcterms:created>
  <dcterms:modified xsi:type="dcterms:W3CDTF">2018-11-06T13:35:43Z</dcterms:modified>
</cp:coreProperties>
</file>